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324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8" r:id="rId19"/>
    <p:sldId id="279" r:id="rId20"/>
    <p:sldId id="280" r:id="rId21"/>
    <p:sldId id="281" r:id="rId22"/>
    <p:sldId id="312" r:id="rId23"/>
    <p:sldId id="313" r:id="rId24"/>
    <p:sldId id="314" r:id="rId25"/>
    <p:sldId id="315" r:id="rId26"/>
    <p:sldId id="316" r:id="rId27"/>
    <p:sldId id="317" r:id="rId28"/>
    <p:sldId id="318" r:id="rId29"/>
    <p:sldId id="319" r:id="rId30"/>
    <p:sldId id="320" r:id="rId31"/>
    <p:sldId id="305" r:id="rId32"/>
    <p:sldId id="321" r:id="rId33"/>
    <p:sldId id="322" r:id="rId34"/>
    <p:sldId id="307" r:id="rId35"/>
    <p:sldId id="310" r:id="rId36"/>
    <p:sldId id="308" r:id="rId37"/>
    <p:sldId id="311" r:id="rId38"/>
    <p:sldId id="32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6486" autoAdjust="0"/>
  </p:normalViewPr>
  <p:slideViewPr>
    <p:cSldViewPr snapToGrid="0">
      <p:cViewPr varScale="1">
        <p:scale>
          <a:sx n="54" d="100"/>
          <a:sy n="54" d="100"/>
        </p:scale>
        <p:origin x="940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6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96301-16DF-42EB-AF90-7972DAC30221}" type="datetimeFigureOut">
              <a:rPr lang="en-PK" smtClean="0"/>
              <a:t>13/01/2025</a:t>
            </a:fld>
            <a:endParaRPr lang="en-PK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K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BF3182-ABB0-480B-AB78-00002BE822D4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6073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BF3182-ABB0-480B-AB78-00002BE822D4}" type="slidenum">
              <a:rPr lang="en-PK" smtClean="0"/>
              <a:t>4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834826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47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99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69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73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5DA344-5FA2-43F7-9D95-CA56C82B080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152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1066943-A2AD-4391-9595-5B709524E85E}" type="slidenum">
              <a:rPr lang="en-PK" smtClean="0"/>
              <a:t>‹#›</a:t>
            </a:fld>
            <a:endParaRPr lang="en-PK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732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66943-A2AD-4391-9595-5B709524E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10401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66943-A2AD-4391-9595-5B709524E85E}" type="slidenum">
              <a:rPr lang="en-PK" smtClean="0"/>
              <a:t>‹#›</a:t>
            </a:fld>
            <a:endParaRPr lang="en-PK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094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66943-A2AD-4391-9595-5B709524E85E}" type="slidenum">
              <a:rPr lang="en-PK" smtClean="0"/>
              <a:t>‹#›</a:t>
            </a:fld>
            <a:endParaRPr lang="en-PK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764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66943-A2AD-4391-9595-5B709524E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09041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66943-A2AD-4391-9595-5B709524E85E}" type="slidenum">
              <a:rPr lang="en-PK" smtClean="0"/>
              <a:t>‹#›</a:t>
            </a:fld>
            <a:endParaRPr lang="en-PK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250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66943-A2AD-4391-9595-5B709524E85E}" type="slidenum">
              <a:rPr lang="en-PK" smtClean="0"/>
              <a:t>‹#›</a:t>
            </a:fld>
            <a:endParaRPr lang="en-PK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4258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66943-A2AD-4391-9595-5B709524E85E}" type="slidenum">
              <a:rPr lang="en-PK" smtClean="0"/>
              <a:t>‹#›</a:t>
            </a:fld>
            <a:endParaRPr lang="en-PK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9204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66943-A2AD-4391-9595-5B709524E85E}" type="slidenum">
              <a:rPr lang="en-PK" smtClean="0"/>
              <a:t>‹#›</a:t>
            </a:fld>
            <a:endParaRPr lang="en-PK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454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0">
            <a:extLst>
              <a:ext uri="{FF2B5EF4-FFF2-40B4-BE49-F238E27FC236}">
                <a16:creationId xmlns:a16="http://schemas.microsoft.com/office/drawing/2014/main" id="{C4293765-78A6-5206-26C2-E8817B283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470792" cy="6858000"/>
          </a:xfrm>
          <a:custGeom>
            <a:avLst/>
            <a:gdLst>
              <a:gd name="connsiteX0" fmla="*/ 0 w 7470792"/>
              <a:gd name="connsiteY0" fmla="*/ 0 h 6858000"/>
              <a:gd name="connsiteX1" fmla="*/ 7470792 w 7470792"/>
              <a:gd name="connsiteY1" fmla="*/ 0 h 6858000"/>
              <a:gd name="connsiteX2" fmla="*/ 5633197 w 7470792"/>
              <a:gd name="connsiteY2" fmla="*/ 6858000 h 6858000"/>
              <a:gd name="connsiteX3" fmla="*/ 0 w 74707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792" h="6858000">
                <a:moveTo>
                  <a:pt x="0" y="0"/>
                </a:moveTo>
                <a:lnTo>
                  <a:pt x="7470792" y="0"/>
                </a:lnTo>
                <a:lnTo>
                  <a:pt x="56331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n>
                <a:noFill/>
              </a:ln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4E351F-7451-86A3-5271-0D00B9EFA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860223-A40E-30ED-6832-0825A930B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B6907E-F17B-783E-D454-DFC62D097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6B12211-7E94-9534-6F2D-2AFD2EBE3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580245-E985-EC3F-9385-D0F517F0C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5A82A3-E3DF-978F-4BD7-10E0F1075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EDC40AE-D1CB-7535-22E2-E6D910FB8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85800"/>
            <a:ext cx="9144000" cy="3136738"/>
          </a:xfrm>
        </p:spPr>
        <p:txBody>
          <a:bodyPr anchor="b">
            <a:noAutofit/>
          </a:bodyPr>
          <a:lstStyle>
            <a:lvl1pPr algn="ctr">
              <a:defRPr sz="44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78800"/>
            <a:ext cx="9144000" cy="1965960"/>
          </a:xfrm>
        </p:spPr>
        <p:txBody>
          <a:bodyPr>
            <a:noAutofit/>
          </a:bodyPr>
          <a:lstStyle>
            <a:lvl1pPr marL="0" indent="0" algn="ctr">
              <a:buNone/>
              <a:defRPr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149839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E49FCE-658C-FF5A-6405-3D10F1AC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03C516-D418-5E3E-1E4E-1DF846433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7BF5B15-0E8A-A82C-6E9C-FCF3FBAAD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4B33CA-9490-C8E1-FE4F-06367AF29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86824F-3198-FE44-5A4A-70312048D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058CD71-6E97-B6A9-11B6-867ED408D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E9FDAA6-BDE8-D6C3-17CD-F87BFB54F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42A0738D-E9A9-14B7-4739-62E402B0C2D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4961" y="2032663"/>
            <a:ext cx="4463005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A766D4CB-8BCE-C6EE-EF57-A8A819EBD36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41720" y="2032663"/>
            <a:ext cx="5212080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501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66943-A2AD-4391-9595-5B709524E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078793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D9208B-0FD2-A7E3-5202-0F18392AE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4010E2-9C6F-C582-1E3A-F5D43D0FF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3D2B8AF-94DE-C211-EAE7-0971C111B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47A2AC-F284-077E-9A14-EB7D1DE62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E91F1F-5151-2442-2B89-CE0AB1178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BD82AC-3C5B-819E-E0FF-157D74B84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299648-2E6E-FA0D-85E4-8884BE34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07BD0263-5D42-E696-F170-1F9CF5FF2A74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38199" y="2078963"/>
            <a:ext cx="3435628" cy="4067492"/>
          </a:xfrm>
        </p:spPr>
        <p:txBody>
          <a:bodyPr>
            <a:normAutofit/>
          </a:bodyPr>
          <a:lstStyle>
            <a:lvl1pPr marL="4572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eriod"/>
              <a:defRPr sz="1800"/>
            </a:lvl1pPr>
            <a:lvl2pPr marL="9144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eriod"/>
              <a:defRPr sz="1800"/>
            </a:lvl2pPr>
            <a:lvl3pPr marL="13716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arenR"/>
              <a:defRPr sz="1800"/>
            </a:lvl3pPr>
            <a:lvl4pPr marL="18288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arenR"/>
              <a:defRPr sz="1800"/>
            </a:lvl4pPr>
            <a:lvl5pPr marL="2228850" indent="-457200">
              <a:spcBef>
                <a:spcPts val="1000"/>
              </a:spcBef>
              <a:spcAft>
                <a:spcPts val="500"/>
              </a:spcAft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1BEE7174-135F-6F9F-11B9-3C3F2F9CDEA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65539" y="2087315"/>
            <a:ext cx="6007261" cy="406749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0">
              <a:spcBef>
                <a:spcPts val="1000"/>
              </a:spcBef>
              <a:spcAft>
                <a:spcPts val="500"/>
              </a:spcAft>
              <a:defRPr sz="1800"/>
            </a:lvl2pPr>
            <a:lvl3pPr marL="457200">
              <a:spcBef>
                <a:spcPts val="1000"/>
              </a:spcBef>
              <a:spcAft>
                <a:spcPts val="500"/>
              </a:spcAft>
              <a:defRPr sz="1800"/>
            </a:lvl3pPr>
            <a:lvl4pPr marL="685800">
              <a:spcBef>
                <a:spcPts val="1000"/>
              </a:spcBef>
              <a:spcAft>
                <a:spcPts val="500"/>
              </a:spcAft>
              <a:defRPr sz="1800"/>
            </a:lvl4pPr>
            <a:lvl5pPr marL="914400"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235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C45A11E-9896-BD8B-8CC6-A79C124D8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386022B-53D6-6CE0-2093-873FC64A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D4BD8F-684C-A145-3376-9E69B0E5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E7C1DA9-2A25-EE21-085B-8857DC1AD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236BB3-E567-A8A9-5EC2-BCEF79CFC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4A87C9F-C765-C63C-951E-70721DDA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4425665-0C9C-3899-9DB9-ED05D91E2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330405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137059"/>
            <a:ext cx="2816352" cy="398624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109014" y="2137059"/>
            <a:ext cx="7059592" cy="398624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dirty="0"/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174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9C8ABD-000F-7A94-A7B0-9589F4FEF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DC3A554-E5A9-B3CB-913D-45DBFBA79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3A8DF3-F55A-2494-C55D-8FB94BBC6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9DC86E-6F8A-B036-5CB2-AA8A79837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9E0C03-C633-9356-4E28-678BAB7A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C8A4F7-6C4C-719B-298F-3B81223D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7E5D8B-D6BC-19AE-C0C9-249A55617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7A6C5266-7ECA-B150-2C0F-8670F43AC82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200" y="1987669"/>
            <a:ext cx="6974711" cy="429767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800"/>
            </a:lvl2pPr>
            <a:lvl3pPr>
              <a:spcBef>
                <a:spcPts val="1000"/>
              </a:spcBef>
              <a:spcAft>
                <a:spcPts val="500"/>
              </a:spcAft>
              <a:defRPr sz="1800"/>
            </a:lvl3pPr>
            <a:lvl4pPr>
              <a:spcBef>
                <a:spcPts val="1000"/>
              </a:spcBef>
              <a:spcAft>
                <a:spcPts val="500"/>
              </a:spcAft>
              <a:defRPr sz="1800"/>
            </a:lvl4pPr>
            <a:lvl5pPr>
              <a:spcBef>
                <a:spcPts val="1000"/>
              </a:spcBef>
              <a:spcAft>
                <a:spcPts val="500"/>
              </a:spcAft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17085" y="1987670"/>
            <a:ext cx="343671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sz="1800"/>
            </a:lvl1pPr>
            <a:lvl2pPr>
              <a:spcBef>
                <a:spcPts val="1000"/>
              </a:spcBef>
              <a:spcAft>
                <a:spcPts val="500"/>
              </a:spcAft>
              <a:defRPr sz="1600"/>
            </a:lvl2pPr>
            <a:lvl3pPr>
              <a:spcBef>
                <a:spcPts val="1000"/>
              </a:spcBef>
              <a:spcAft>
                <a:spcPts val="500"/>
              </a:spcAft>
              <a:defRPr sz="1400"/>
            </a:lvl3pPr>
            <a:lvl4pPr>
              <a:spcBef>
                <a:spcPts val="1000"/>
              </a:spcBef>
              <a:spcAft>
                <a:spcPts val="500"/>
              </a:spcAft>
              <a:defRPr sz="1200"/>
            </a:lvl4pPr>
            <a:lvl5pPr>
              <a:spcBef>
                <a:spcPts val="1000"/>
              </a:spcBef>
              <a:spcAft>
                <a:spcPts val="500"/>
              </a:spcAft>
              <a:defRPr sz="12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40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>
            <a:normAutofit/>
          </a:bodyPr>
          <a:lstStyle>
            <a:lvl1pPr marL="0" indent="0">
              <a:buNone/>
              <a:defRPr sz="200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anchor="b">
            <a:noAutofit/>
          </a:bodyPr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4792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66943-A2AD-4391-9595-5B709524E85E}" type="slidenum">
              <a:rPr lang="en-PK" smtClean="0"/>
              <a:t>‹#›</a:t>
            </a:fld>
            <a:endParaRPr lang="en-PK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31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66943-A2AD-4391-9595-5B709524E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77438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66943-A2AD-4391-9595-5B709524E85E}" type="slidenum">
              <a:rPr lang="en-PK" smtClean="0"/>
              <a:t>‹#›</a:t>
            </a:fld>
            <a:endParaRPr lang="en-PK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749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66943-A2AD-4391-9595-5B709524E85E}" type="slidenum">
              <a:rPr lang="en-PK" smtClean="0"/>
              <a:t>‹#›</a:t>
            </a:fld>
            <a:endParaRPr lang="en-PK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38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66943-A2AD-4391-9595-5B709524E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9917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66943-A2AD-4391-9595-5B709524E85E}" type="slidenum">
              <a:rPr lang="en-PK" smtClean="0"/>
              <a:t>‹#›</a:t>
            </a:fld>
            <a:endParaRPr lang="en-PK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34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66943-A2AD-4391-9595-5B709524E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213076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P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1066943-A2AD-4391-9595-5B709524E85E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56811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779" r:id="rId16"/>
    <p:sldLayoutId id="2147483780" r:id="rId17"/>
    <p:sldLayoutId id="2147483781" r:id="rId18"/>
    <p:sldLayoutId id="2147483782" r:id="rId19"/>
    <p:sldLayoutId id="2147483783" r:id="rId20"/>
    <p:sldLayoutId id="2147483784" r:id="rId21"/>
    <p:sldLayoutId id="2147483785" r:id="rId22"/>
    <p:sldLayoutId id="2147483786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6586-C2F2-8876-FBBF-080307154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9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FIGMA TOOL</a:t>
            </a:r>
            <a:endParaRPr lang="en-PK" sz="9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91EC3D-CAE2-45B5-0A52-A4631752B6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Members: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Kamran Shehzad(029)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Asma Khalid      (006)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Mah jabeen Butt (053)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Shahan Imran     (023)</a:t>
            </a:r>
            <a:endParaRPr lang="en-P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935A97-A122-147D-6233-C237519D4B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43" y="2618499"/>
            <a:ext cx="2222614" cy="3194214"/>
          </a:xfrm>
        </p:spPr>
      </p:pic>
    </p:spTree>
    <p:extLst>
      <p:ext uri="{BB962C8B-B14F-4D97-AF65-F5344CB8AC3E}">
        <p14:creationId xmlns:p14="http://schemas.microsoft.com/office/powerpoint/2010/main" val="3760298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F05A-6408-E505-D0A0-C36FF7B5A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Wireframing</a:t>
            </a:r>
            <a:endParaRPr lang="en-PK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18B1C-1151-C42C-7891-AFEA920D41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Wireframing is like creating a rough sketch or blueprint of a website or app. It's a basic design that shows where things will go on the screen, like buttons, text, images, and menus. </a:t>
            </a:r>
            <a:endParaRPr lang="en-P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064D096-69CE-1381-A071-7C1A98D47F1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53" y="2560638"/>
            <a:ext cx="4535994" cy="3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154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4A785-B202-3D26-72AA-2090258DE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Prototyping</a:t>
            </a:r>
            <a:endParaRPr lang="en-PK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32686-1C14-4C72-A9B5-B8EAB786F5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5916740" cy="331012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Prototyping is like creating a working version of the website or app. Unlike a wireframe, a prototype shows how the app will actually work. You can click on buttons, navigate through screens, and interact with it—just like a real app, but without all the final designs.</a:t>
            </a:r>
          </a:p>
          <a:p>
            <a:pPr algn="just"/>
            <a:endParaRPr lang="en-P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F90911-03C8-4D41-7860-5367FE9EDD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063" y="2560320"/>
            <a:ext cx="3343344" cy="2129016"/>
          </a:xfrm>
        </p:spPr>
      </p:pic>
    </p:spTree>
    <p:extLst>
      <p:ext uri="{BB962C8B-B14F-4D97-AF65-F5344CB8AC3E}">
        <p14:creationId xmlns:p14="http://schemas.microsoft.com/office/powerpoint/2010/main" val="34620989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6F047-D9B6-0424-3B95-D075289DA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FIGMA TOOL: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P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D33B6-5BBB-109E-2F62-D16A0D3BD2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Figma is a cloud-based design and prototyping tool widely used for wireframing, prototyping and UI design and collaborative modeling.</a:t>
            </a:r>
          </a:p>
          <a:p>
            <a:pPr marL="0" indent="0">
              <a:buNone/>
            </a:pP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Figma is similar to other design tools like sketch and adobe XD with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few key difference.</a:t>
            </a:r>
          </a:p>
          <a:p>
            <a:pPr marL="0" indent="0">
              <a:buNone/>
            </a:pP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• Figma interface is clean and intuitive with a design that focus in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usability.</a:t>
            </a:r>
            <a:endParaRPr lang="en-P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DDFAA87-67C8-32B9-75BC-3C203FE75D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889" y="2560638"/>
            <a:ext cx="3129722" cy="3309937"/>
          </a:xfrm>
        </p:spPr>
      </p:pic>
    </p:spTree>
    <p:extLst>
      <p:ext uri="{BB962C8B-B14F-4D97-AF65-F5344CB8AC3E}">
        <p14:creationId xmlns:p14="http://schemas.microsoft.com/office/powerpoint/2010/main" val="1516753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37292-A12E-DDE8-C5CB-B2CC9E22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en-PK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E1142-0F08-D365-D327-345FAC4ADC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Collaboration feature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work on the same file with others in real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, give comments and get feedbacks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P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7B40D4F-89B2-37AE-FCE5-09A935FC78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1725" y="2960147"/>
            <a:ext cx="4718050" cy="2510919"/>
          </a:xfrm>
        </p:spPr>
      </p:pic>
    </p:spTree>
    <p:extLst>
      <p:ext uri="{BB962C8B-B14F-4D97-AF65-F5344CB8AC3E}">
        <p14:creationId xmlns:p14="http://schemas.microsoft.com/office/powerpoint/2010/main" val="2162405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415C5-FEE4-5DB1-A178-02B29526A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POWERFUL DESIGN SYSTEM</a:t>
            </a:r>
            <a:endParaRPr lang="en-PK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639071-770A-0F39-C1D6-9260D4A75F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Figma has powerful design system features that create and manage reusable Design components.</a:t>
            </a:r>
          </a:p>
          <a:p>
            <a:pPr marL="0" indent="0" algn="just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save a lot of time and efforts specially when you are working on a complex project with many different screen and Components.</a:t>
            </a:r>
            <a:endParaRPr lang="en-P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9D306A4-87DF-F51E-90A1-A8920828EF0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15" y="2643900"/>
            <a:ext cx="2317869" cy="3143412"/>
          </a:xfrm>
        </p:spPr>
      </p:pic>
    </p:spTree>
    <p:extLst>
      <p:ext uri="{BB962C8B-B14F-4D97-AF65-F5344CB8AC3E}">
        <p14:creationId xmlns:p14="http://schemas.microsoft.com/office/powerpoint/2010/main" val="607270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37218-9DF5-CE3A-DB5C-18FE66143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CONTROL</a:t>
            </a:r>
            <a:r>
              <a:rPr lang="en-GB" sz="36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</a:t>
            </a:r>
            <a:endParaRPr lang="en-PK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6A901-B5C9-CA73-8FE8-8C20D2B485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Another key feature of sigma is its versions control system which</a:t>
            </a:r>
          </a:p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keeps track of changes to your design file . It is helpful when you are</a:t>
            </a:r>
          </a:p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collaborating with others easily back to previous version of your design</a:t>
            </a:r>
          </a:p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needed</a:t>
            </a:r>
          </a:p>
          <a:p>
            <a:pPr marL="0" indent="0">
              <a:buNone/>
            </a:pPr>
            <a:endParaRPr lang="en-P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74FFCF-843D-11C7-F16B-8B5C92317D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317" y="2570872"/>
            <a:ext cx="4184865" cy="3289469"/>
          </a:xfrm>
        </p:spPr>
      </p:pic>
    </p:spTree>
    <p:extLst>
      <p:ext uri="{BB962C8B-B14F-4D97-AF65-F5344CB8AC3E}">
        <p14:creationId xmlns:p14="http://schemas.microsoft.com/office/powerpoint/2010/main" val="3137964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B293B-9AF1-57A9-617D-6B9FED520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</a:t>
            </a:r>
            <a:endParaRPr lang="en-PK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DA3ED5-5E8A-5CC7-7D9E-F1F5F4DAC95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Figma also wide range of integrations with other tools</a:t>
            </a:r>
          </a:p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 slack, Trello and github this make it easy to</a:t>
            </a:r>
          </a:p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figma into your existing workflow and collaborate</a:t>
            </a:r>
          </a:p>
          <a:p>
            <a:pPr marL="0" indent="0">
              <a:buNone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other senior teams</a:t>
            </a:r>
            <a:endParaRPr lang="en-P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5520C1E-3721-CAEE-BB8F-72D336CAC45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901" y="3196379"/>
            <a:ext cx="1879697" cy="203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75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807CD-8CF0-EC08-8041-4C17211BE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ACCESSIBILITY</a:t>
            </a:r>
            <a:endParaRPr lang="en-PK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A13F1-3DDB-8429-DBDD-0DF29842C34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Figma is a cloud based, it allows users to access their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projects anywhere in the world</a:t>
            </a:r>
            <a:endParaRPr lang="en-P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08A627B9-CA17-2DFF-467A-4D21D4DC4C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360" y="2560638"/>
            <a:ext cx="3190779" cy="3309937"/>
          </a:xfrm>
        </p:spPr>
      </p:pic>
    </p:spTree>
    <p:extLst>
      <p:ext uri="{BB962C8B-B14F-4D97-AF65-F5344CB8AC3E}">
        <p14:creationId xmlns:p14="http://schemas.microsoft.com/office/powerpoint/2010/main" val="797055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EC7F4-0DBA-392B-0D81-172DA0062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</a:t>
            </a:r>
            <a:endParaRPr lang="en-PK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80754-D88A-BEC9-1D35-CD78E6E25F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beneficial for both designers and developers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a great tool .It streamline your workflow and work more efficiently with others.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is used to make Wireframes, prototypes and complete user interfaces</a:t>
            </a:r>
            <a:endParaRPr lang="en-P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14393A-F962-EF49-14C3-B42870CD5B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490" y="2560638"/>
            <a:ext cx="3882520" cy="3309937"/>
          </a:xfrm>
        </p:spPr>
      </p:pic>
    </p:spTree>
    <p:extLst>
      <p:ext uri="{BB962C8B-B14F-4D97-AF65-F5344CB8AC3E}">
        <p14:creationId xmlns:p14="http://schemas.microsoft.com/office/powerpoint/2010/main" val="2111896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Figma tool demo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 up &amp; sign in page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9938826-2C48-AD62-1BF8-0E9D79C0A0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61E13-41F0-5FDA-7CBF-C5A2B3A72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n-PK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3C4CD-54BA-1D27-1266-6C16A191C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Modeling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 and Benefit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Modeling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Figma tool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of Figma tool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Figma Tool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and Cons of Figma tool</a:t>
            </a:r>
            <a:endParaRPr lang="en-P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501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58523"/>
            <a:ext cx="9601196" cy="1303867"/>
          </a:xfrm>
          <a:noFill/>
        </p:spPr>
        <p:txBody>
          <a:bodyPr>
            <a:normAutofit/>
          </a:bodyPr>
          <a:lstStyle/>
          <a:p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figma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56AD1EC-7F6D-040F-A43F-1C51BC7216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/>
        </p:blipFill>
        <p:spPr>
          <a:xfrm>
            <a:off x="5157626" y="2494235"/>
            <a:ext cx="6185317" cy="3705242"/>
          </a:xfrm>
          <a:solidFill>
            <a:schemeClr val="bg1"/>
          </a:solidFill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057" y="2650402"/>
            <a:ext cx="4154458" cy="1921600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open the figma tool, it first ask for login.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it shows the front page like this.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17186"/>
            <a:ext cx="9601196" cy="1303867"/>
          </a:xfrm>
          <a:noFill/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Start a new project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6CB9C06-4E0D-DE28-F6E8-148ED38225D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767504" y="2531320"/>
            <a:ext cx="1735802" cy="3309937"/>
          </a:xfr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360" y="2560447"/>
            <a:ext cx="3429579" cy="3310128"/>
          </a:xfrm>
          <a:noFill/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Figma.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a new file.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 frame to do work.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iphone 16promax 1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D1E5E-8FD5-B7F8-CE51-00CE5145F2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6682" y="2021053"/>
            <a:ext cx="3003628" cy="406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B91AE-031A-366E-B2C7-CBA24578B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8B4BFE00-5C64-03D9-CE1C-8EC6F4C33A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3102102" cy="3310128"/>
          </a:xfrm>
        </p:spPr>
        <p:txBody>
          <a:bodyPr/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make radius of its corner slightly circular y using frame features.</a:t>
            </a: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D0D89CF9-E0FE-52ED-739A-CEE5CD21B8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764" y="2513510"/>
            <a:ext cx="6107112" cy="3329272"/>
          </a:xfrm>
        </p:spPr>
      </p:pic>
    </p:spTree>
    <p:extLst>
      <p:ext uri="{BB962C8B-B14F-4D97-AF65-F5344CB8AC3E}">
        <p14:creationId xmlns:p14="http://schemas.microsoft.com/office/powerpoint/2010/main" val="1335134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5A3C-440D-D825-3ABE-FBF6AF3E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Select shape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1C5B58D-059D-B917-4F62-6FAF30101C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538" y="2601371"/>
            <a:ext cx="4718050" cy="3237995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4E9C68-470D-E0AB-4132-78EE22B379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9257" y="2565740"/>
            <a:ext cx="4718304" cy="3310128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select a shape from the shape section of figma tool and adjust it in the frame.</a:t>
            </a:r>
          </a:p>
        </p:txBody>
      </p:sp>
    </p:spTree>
    <p:extLst>
      <p:ext uri="{BB962C8B-B14F-4D97-AF65-F5344CB8AC3E}">
        <p14:creationId xmlns:p14="http://schemas.microsoft.com/office/powerpoint/2010/main" val="133268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A23C-A025-E62B-E247-C90CE00EF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4: Add color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5E5381F-27CA-7DAA-E358-3C476E97EB9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980979" y="2576196"/>
            <a:ext cx="1654968" cy="356336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966AD-9541-9EF2-E407-243896E80B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1318" y="2576196"/>
            <a:ext cx="4718304" cy="3310128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add the color in the shape ellipse from the features that are present for the modifications of shape.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ECA286-0981-BA79-0613-EDD330E40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698" y="2576196"/>
            <a:ext cx="2800765" cy="356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45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D7851-3E88-BBD6-BB1C-41F462DB3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5: adding boxes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734A6-0893-C766-4886-8B908ABE47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3723495" cy="331012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draw the boxes using rectangle from the shape sections.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make their corners slight circular.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apply stroke to them to make the boxes visible.</a:t>
            </a:r>
          </a:p>
          <a:p>
            <a:pPr marL="0" indent="0">
              <a:buNone/>
            </a:pPr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82541-26A1-BDB2-74FC-426A0973235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6C10A3-83F4-DCD9-502F-F8260A244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996" y="2053770"/>
            <a:ext cx="2952636" cy="4067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FC7E36-499F-E8D2-F74E-9B79FC2B0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632" y="2053770"/>
            <a:ext cx="3054625" cy="4067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174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F63D7-6722-BCF1-88E3-C5271B7FC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6:</a:t>
            </a:r>
            <a:r>
              <a:rPr lang="en-US" sz="3600" b="1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last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elipse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51B479-7E0E-1581-9EA8-20E1B84E38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again add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elipse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the shape section pf figma tool.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adjust it in the frame 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add color in that shape.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add a line in that shape.</a:t>
            </a:r>
          </a:p>
          <a:p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7DD4564-38C8-B0BF-8455-C61F084772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193" y="2913789"/>
            <a:ext cx="4153113" cy="2603634"/>
          </a:xfrm>
        </p:spPr>
      </p:pic>
    </p:spTree>
    <p:extLst>
      <p:ext uri="{BB962C8B-B14F-4D97-AF65-F5344CB8AC3E}">
        <p14:creationId xmlns:p14="http://schemas.microsoft.com/office/powerpoint/2010/main" val="1426309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89BC-2E89-202B-4183-1B2A7B83D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7: adding text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0E6CE4-D38D-0039-AB70-D83D8E4CA3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we add the text to the frame by using text section from the figma tool.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apply changes to the text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e,g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size boldness etc.</a:t>
            </a:r>
          </a:p>
          <a:p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DAD1809-6C90-CCC8-DD10-72CDDF148C2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41" y="2789958"/>
            <a:ext cx="4216617" cy="2851297"/>
          </a:xfrm>
        </p:spPr>
      </p:pic>
    </p:spTree>
    <p:extLst>
      <p:ext uri="{BB962C8B-B14F-4D97-AF65-F5344CB8AC3E}">
        <p14:creationId xmlns:p14="http://schemas.microsoft.com/office/powerpoint/2010/main" val="2967867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3DBEC-D6A4-2480-6104-6448124EC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8: adding sign arrow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F5B762-DFAC-D967-56E3-11610F34AB9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811063" y="2565931"/>
            <a:ext cx="1726577" cy="330993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8497-2D60-DA3B-D285-A0F1410C64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3232" y="2615820"/>
            <a:ext cx="4718304" cy="3310128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we write sign up.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add the sign arrow from the plugins.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plugins we get from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figma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community.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E7B95A-030F-704F-D1C9-6CD266A00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667" y="2464124"/>
            <a:ext cx="2357981" cy="3639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906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2E027-C75B-3735-04FE-CCAB5675F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9: Duplicating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E41D11A-3DD7-5E3A-DD74-E1F3C742D9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58237" y="2565931"/>
            <a:ext cx="2428875" cy="3309937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9B67E-3E48-2E0A-E98A-44EF6CAF0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438" y="2565931"/>
            <a:ext cx="4208337" cy="331012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we duplicate this page by using the shortcut key ctrl +d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we do some changes of shape and text with that page.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text sign up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replaced by sign in and the text sign in will replaced by sign up.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upper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elipse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also be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chaged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1D2660-F258-6839-42B6-914E523B7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909" y="2484829"/>
            <a:ext cx="2952636" cy="347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41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3088B-E95B-91C6-FEFB-C2A2487C0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Modeling in Software Engineering</a:t>
            </a:r>
            <a:endParaRPr lang="en-PK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42D1F-1C8B-EC41-8747-FC737B814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Modeling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software engineering refers to the process of creating abstract representations of systems, components, or processes that help developers and stakeholders understand, design, analyse, and communicate the behaviour and structure of a software system. It involves creating diagrams, notations, or prototypes that serve as blueprints for building and managing software.</a:t>
            </a:r>
            <a:endParaRPr lang="en-P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239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A8130-96E0-11B2-2474-61719B7A5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893" y="715715"/>
            <a:ext cx="3718455" cy="1371600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10: prototyping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D9F2DD-B0F8-FEFE-40A5-D07FEE72FF2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show the prototyping, we first connect the both the frames.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draw the arrow that connect sign up to other frame.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draw the frame from last sign up ellipse to first frame.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also put the animation on that arrow.</a:t>
            </a:r>
          </a:p>
          <a:p>
            <a:pPr algn="just"/>
            <a:endParaRPr lang="en-P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355AD87-7A3E-D30F-DEFA-BCB622AFA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98" y="1426029"/>
            <a:ext cx="4680191" cy="4043440"/>
          </a:xfrm>
        </p:spPr>
      </p:pic>
    </p:spTree>
    <p:extLst>
      <p:ext uri="{BB962C8B-B14F-4D97-AF65-F5344CB8AC3E}">
        <p14:creationId xmlns:p14="http://schemas.microsoft.com/office/powerpoint/2010/main" val="367420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C9F12-AF01-6C1C-BBDD-C6D2F3B67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5344CF-AE71-468B-4EBA-7D04361CCD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2478422" cy="331012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Wireframing is a very important concept for which figma is used.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Wireframing is the blueprint of digital product.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45D284-8AC0-DA32-6722-9DFA0435C0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P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A9FBA7-D4B6-EE69-7071-CD0190877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014" y="2137058"/>
            <a:ext cx="3394872" cy="4118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FAA9EE-9117-C86A-A4A2-88136E05B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8808" y="2137057"/>
            <a:ext cx="3714991" cy="398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13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9D203-8484-3851-A90D-F9E443D3C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10: Prototype video</a:t>
            </a:r>
          </a:p>
        </p:txBody>
      </p:sp>
      <p:pic>
        <p:nvPicPr>
          <p:cNvPr id="5" name="20250111-0829-43.6388621">
            <a:hlinkClick r:id="" action="ppaction://media"/>
            <a:extLst>
              <a:ext uri="{FF2B5EF4-FFF2-40B4-BE49-F238E27FC236}">
                <a16:creationId xmlns:a16="http://schemas.microsoft.com/office/drawing/2014/main" id="{5CFAAF24-59CE-CABF-2626-88BD706DD31F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89813" y="2081213"/>
            <a:ext cx="1946275" cy="4064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607DD-483B-6AF8-29CA-5CB91FF3FB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2" y="2565740"/>
            <a:ext cx="4718304" cy="331012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we have connected the frames 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Now we can run the prototype.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press sign up it moves to the sign in page.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we press sign up on the last of second frame, it moves to the first sign up frame.</a:t>
            </a:r>
          </a:p>
        </p:txBody>
      </p:sp>
    </p:spTree>
    <p:extLst>
      <p:ext uri="{BB962C8B-B14F-4D97-AF65-F5344CB8AC3E}">
        <p14:creationId xmlns:p14="http://schemas.microsoft.com/office/powerpoint/2010/main" val="23760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Pros of Figma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noFill/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Collaboration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Multiple users can edit and comment simultaneously.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Cloud-Based: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Work on projects anytime, anywhere.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Intuitive Interface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No steep learning curve, easy to start modeling.</a:t>
            </a: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D188C0-CCB2-8EA3-CC7D-AE0F1A5567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243" y="2560638"/>
            <a:ext cx="3105014" cy="3309937"/>
          </a:xfrm>
        </p:spPr>
      </p:pic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0CB1A-A089-F035-C73E-75901355D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 of Figma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B13EB-1978-6F36-BE76-03162098E1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Internet Dependancy: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Requires an active connection for optimal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Simulation Capabilities: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Focuses on static models and lack built-in-logic simulation.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Subscription cost: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Features requires a paid plan to use them.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D407D22-FF98-A867-6C2F-A2CC7EDE35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"/>
          <a:stretch/>
        </p:blipFill>
        <p:spPr>
          <a:xfrm>
            <a:off x="6909830" y="2560320"/>
            <a:ext cx="3261839" cy="3310255"/>
          </a:xfrm>
        </p:spPr>
      </p:pic>
    </p:spTree>
    <p:extLst>
      <p:ext uri="{BB962C8B-B14F-4D97-AF65-F5344CB8AC3E}">
        <p14:creationId xmlns:p14="http://schemas.microsoft.com/office/powerpoint/2010/main" val="38806289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2F58B-28B9-6E65-676E-CD1DE91CB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8E650-C340-B7C3-2121-44827225D36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 Plan: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Ideals for individuals or small teams.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Advanced features and unlimited projects.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Organization Plan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400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libraries, analytics and advanced permissions.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66ED8D-3FDF-401A-E4B5-2AF8DEC649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60"/>
          <a:stretch/>
        </p:blipFill>
        <p:spPr>
          <a:xfrm>
            <a:off x="7375465" y="3068877"/>
            <a:ext cx="2330570" cy="2378693"/>
          </a:xfrm>
        </p:spPr>
      </p:pic>
    </p:spTree>
    <p:extLst>
      <p:ext uri="{BB962C8B-B14F-4D97-AF65-F5344CB8AC3E}">
        <p14:creationId xmlns:p14="http://schemas.microsoft.com/office/powerpoint/2010/main" val="13556348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FF6C2-361E-9B51-4AB3-520FF8D13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alternative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3DFB9-B0BB-F350-5E2E-64D5C62656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Sketch tool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Adobe XD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Invision studio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Moqups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Invision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Lunacy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A27DD7-7415-59B7-CD06-50F1E72A98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389" y="2560638"/>
            <a:ext cx="3204721" cy="3309937"/>
          </a:xfrm>
        </p:spPr>
      </p:pic>
    </p:spTree>
    <p:extLst>
      <p:ext uri="{BB962C8B-B14F-4D97-AF65-F5344CB8AC3E}">
        <p14:creationId xmlns:p14="http://schemas.microsoft.com/office/powerpoint/2010/main" val="16422632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34383-058E-C0C3-9992-D6C15D14F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7F0C-461B-B2A9-F549-6D7102E4AB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Wireframing in Figma is an efficient way to plan and design the user interfaces, offering tools for both beginners and professionals. 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Its intuitive interface, collaboration features, and extensive plugins make it a go-to choice for wireframing and prototyping.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F21A37-B379-D41F-6CCD-13C387D52B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100" y="3205956"/>
            <a:ext cx="20193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7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199A33-0469-5815-2303-C0DCAF1C40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1138-97FC-007D-FFB4-D23673EEB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  <a:endParaRPr lang="en-PK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7CB697-189A-AD1C-02F8-896672C7F6A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298447" y="2470665"/>
            <a:ext cx="516845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GB" altLang="en-PK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Models </a:t>
            </a:r>
            <a:r>
              <a:rPr kumimoji="0" lang="en-GB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 to explain complex ideas easily so everyone on the team including non-technical user can also understand.</a:t>
            </a:r>
            <a:endParaRPr lang="en-GB" altLang="en-PK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PK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PK" altLang="en-PK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Problem-solving</a:t>
            </a:r>
            <a:r>
              <a:rPr kumimoji="0" lang="en-PK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Helps in </a:t>
            </a:r>
            <a:r>
              <a:rPr kumimoji="0" lang="en-GB" altLang="en-PK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finding the errors , mistakes and issue and it saves time.</a:t>
            </a:r>
            <a:endParaRPr kumimoji="0" lang="en-PK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27A376-1D86-B203-09A6-B42E8C91820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333" y="2803142"/>
            <a:ext cx="4718050" cy="2648659"/>
          </a:xfrm>
        </p:spPr>
      </p:pic>
    </p:spTree>
    <p:extLst>
      <p:ext uri="{BB962C8B-B14F-4D97-AF65-F5344CB8AC3E}">
        <p14:creationId xmlns:p14="http://schemas.microsoft.com/office/powerpoint/2010/main" val="885986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5D582-A779-0A80-76A7-07349AFDD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B87E0-8ED2-1DE0-4E90-72576BBA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  <a:endParaRPr lang="en-PK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9C4F1B5-1112-F0C3-508E-3FBAD56452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PK" altLang="en-PK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</a:t>
            </a:r>
            <a:r>
              <a:rPr lang="en-PK" altLang="en-P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Models serve as documentation for the system’s design, </a:t>
            </a:r>
            <a:endParaRPr lang="en-GB" altLang="en-PK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GB" altLang="en-P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K" altLang="en-P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helping in maintenance,</a:t>
            </a:r>
            <a:r>
              <a:rPr lang="en-GB" altLang="en-P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PK" altLang="en-P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development, and debugging.</a:t>
            </a:r>
            <a:endParaRPr lang="en-GB" altLang="en-PK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PK" altLang="en-PK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PK" altLang="en-PK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and verification</a:t>
            </a:r>
            <a:r>
              <a:rPr lang="en-PK" altLang="en-P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Models can be used to check for errors </a:t>
            </a:r>
            <a:endParaRPr lang="en-GB" altLang="en-PK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PK" altLang="en-P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early in the development process, reducing risks in the later stages. </a:t>
            </a:r>
          </a:p>
          <a:p>
            <a:endParaRPr lang="en-PK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BBEBF47F-EE7B-1AD8-64BB-BF003C4789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221" y="2560638"/>
            <a:ext cx="3081058" cy="3309937"/>
          </a:xfrm>
        </p:spPr>
      </p:pic>
    </p:spTree>
    <p:extLst>
      <p:ext uri="{BB962C8B-B14F-4D97-AF65-F5344CB8AC3E}">
        <p14:creationId xmlns:p14="http://schemas.microsoft.com/office/powerpoint/2010/main" val="665002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2A01C-BA8F-2B27-AD3F-2951D491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endParaRPr lang="en-PK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95772F2-ED92-3F1C-C680-5D75C0285AF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1298448" y="2876556"/>
            <a:ext cx="460358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purpose of modeling in software engineering is to simplify the system design process, improve communication, identify issues early, and ensure the system meets both technical and user requirements.</a:t>
            </a:r>
            <a:endParaRPr kumimoji="0" lang="en-PK" altLang="en-PK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D1CDE67-BDE8-72F3-EA52-B18550A46A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009" y="2560638"/>
            <a:ext cx="3287481" cy="3309937"/>
          </a:xfrm>
        </p:spPr>
      </p:pic>
    </p:spTree>
    <p:extLst>
      <p:ext uri="{BB962C8B-B14F-4D97-AF65-F5344CB8AC3E}">
        <p14:creationId xmlns:p14="http://schemas.microsoft.com/office/powerpoint/2010/main" val="3234926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AD836-5B2E-9D65-B2CE-ABA3645D9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BENEFITS</a:t>
            </a:r>
            <a:endParaRPr lang="en-PK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AD5F0-2AB6-C2A9-CE3D-EC8AEE8E9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 IMPROVED COMMUNICATION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 RISK REDUCTION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III. INCREASED EFFICIENCY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IV. FACILITATES COLLABORATION</a:t>
            </a:r>
            <a:endParaRPr lang="en-P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860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137D3-E09A-9448-E382-591C6FFA8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MODELING</a:t>
            </a:r>
            <a:endParaRPr lang="en-PK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2DF45-8ECE-0B15-5C2C-3165B18148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0567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Structural Models: 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focus on the static aspects of the system, such as the components and their relationships. </a:t>
            </a:r>
            <a:r>
              <a:rPr lang="en-GB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Example:</a:t>
            </a:r>
          </a:p>
          <a:p>
            <a:pPr marL="0" indent="0">
              <a:buNone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diagrams (in UML): 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 the structure of classes, attributes, and methods.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P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78E27A-46F9-DE92-5D20-E6F6AC1DE5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355" y="2901089"/>
            <a:ext cx="4654789" cy="2629035"/>
          </a:xfrm>
        </p:spPr>
      </p:pic>
    </p:spTree>
    <p:extLst>
      <p:ext uri="{BB962C8B-B14F-4D97-AF65-F5344CB8AC3E}">
        <p14:creationId xmlns:p14="http://schemas.microsoft.com/office/powerpoint/2010/main" val="3799679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D2C6A-99FB-A90E-2966-0D079BD5A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5AE74-FDD8-8CA6-4227-00958A41F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MODELING</a:t>
            </a:r>
            <a:endParaRPr lang="en-PK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FC4FA-B16B-A795-E9C1-38247E7B29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04483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Behavioral Models: 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describe how the system behaves over time.</a:t>
            </a:r>
          </a:p>
          <a:p>
            <a:pPr marL="0" indent="0">
              <a:buNone/>
            </a:pPr>
            <a:r>
              <a:rPr lang="en-GB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Examples include: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diagrams (in UML): 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 the interactions between users (actors) and the system.</a:t>
            </a:r>
            <a:b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diagrams: 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 the interactions between system components in a sequence.</a:t>
            </a:r>
            <a:endParaRPr lang="en-PK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6A328E2-1359-7A97-72B1-63F9D62F90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297" y="2560638"/>
            <a:ext cx="2974906" cy="330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346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280</TotalTime>
  <Words>1347</Words>
  <Application>Microsoft Office PowerPoint</Application>
  <PresentationFormat>Widescreen</PresentationFormat>
  <Paragraphs>153</Paragraphs>
  <Slides>38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Garamond</vt:lpstr>
      <vt:lpstr>Times New Roman</vt:lpstr>
      <vt:lpstr>Organic</vt:lpstr>
      <vt:lpstr>FIGMA TOOL</vt:lpstr>
      <vt:lpstr>OUTLINE</vt:lpstr>
      <vt:lpstr>Introduction to Modeling in Software Engineering</vt:lpstr>
      <vt:lpstr>IMPORTANCE</vt:lpstr>
      <vt:lpstr>IMPORTANCE</vt:lpstr>
      <vt:lpstr>PURPOSE</vt:lpstr>
      <vt:lpstr>BENEFITS</vt:lpstr>
      <vt:lpstr>TYPES OF MODELING</vt:lpstr>
      <vt:lpstr>TYPES OF MODELING</vt:lpstr>
      <vt:lpstr>Wireframing</vt:lpstr>
      <vt:lpstr>Prototyping</vt:lpstr>
      <vt:lpstr>INTRODUCTION TO FIGMA TOOL: </vt:lpstr>
      <vt:lpstr>FEATURES</vt:lpstr>
      <vt:lpstr>POWERFUL DESIGN SYSTEM</vt:lpstr>
      <vt:lpstr>VERSION CONTROL SYSTEM</vt:lpstr>
      <vt:lpstr>INTEGRATION</vt:lpstr>
      <vt:lpstr>ACCESSIBILITY</vt:lpstr>
      <vt:lpstr>USES</vt:lpstr>
      <vt:lpstr>Figma tool demo sign up &amp; sign in page.</vt:lpstr>
      <vt:lpstr> Open figma</vt:lpstr>
      <vt:lpstr>Step 1: Start a new project</vt:lpstr>
      <vt:lpstr>Step 2</vt:lpstr>
      <vt:lpstr>Step 3: Select shape</vt:lpstr>
      <vt:lpstr>Step 4: Add color</vt:lpstr>
      <vt:lpstr>Step 5: adding boxes</vt:lpstr>
      <vt:lpstr>Step 6: adding last elipse</vt:lpstr>
      <vt:lpstr>Step 7: adding text</vt:lpstr>
      <vt:lpstr>Step 8: adding sign arrow</vt:lpstr>
      <vt:lpstr>Step 9: Duplicating</vt:lpstr>
      <vt:lpstr>Step 10: prototyping</vt:lpstr>
      <vt:lpstr>Wireframing</vt:lpstr>
      <vt:lpstr>Step 10: Prototype video</vt:lpstr>
      <vt:lpstr>Pros of Figma tool</vt:lpstr>
      <vt:lpstr>Cons of Figma Tool</vt:lpstr>
      <vt:lpstr>Pricing</vt:lpstr>
      <vt:lpstr>Other alternative tools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Mahjabeen</dc:creator>
  <cp:lastModifiedBy>Mahjabeen</cp:lastModifiedBy>
  <cp:revision>7</cp:revision>
  <dcterms:created xsi:type="dcterms:W3CDTF">2025-01-11T18:44:55Z</dcterms:created>
  <dcterms:modified xsi:type="dcterms:W3CDTF">2025-01-13T14:04:11Z</dcterms:modified>
</cp:coreProperties>
</file>